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3"/>
    <p:restoredTop sz="94545"/>
  </p:normalViewPr>
  <p:slideViewPr>
    <p:cSldViewPr snapToGrid="0" snapToObjects="1">
      <p:cViewPr>
        <p:scale>
          <a:sx n="14" d="100"/>
          <a:sy n="14" d="100"/>
        </p:scale>
        <p:origin x="2334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7992-BDD3-A741-955D-AD658B370AF7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E15E-3BE8-314B-B66C-EAACA81619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1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80FA-E295-244B-99F9-B4451A0B4ABE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35C6D-985B-0E42-80A2-7081AAEB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7062" y="3954427"/>
            <a:ext cx="30929282" cy="2865201"/>
          </a:xfrm>
        </p:spPr>
        <p:txBody>
          <a:bodyPr>
            <a:normAutofit/>
          </a:bodyPr>
          <a:lstStyle/>
          <a:p>
            <a:r>
              <a:rPr lang="es-ES" sz="72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 Arial tamaño 72</a:t>
            </a:r>
            <a:br>
              <a:rPr lang="es-ES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A77DCF8-5FD8-0E44-8C52-5F8015037B50}"/>
              </a:ext>
            </a:extLst>
          </p:cNvPr>
          <p:cNvSpPr txBox="1">
            <a:spLocks/>
          </p:cNvSpPr>
          <p:nvPr/>
        </p:nvSpPr>
        <p:spPr>
          <a:xfrm>
            <a:off x="931157" y="7356622"/>
            <a:ext cx="30507808" cy="25800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5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  <a:r>
              <a:rPr lang="es-ES" sz="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Escrever Arial tamaño 50</a:t>
            </a:r>
          </a:p>
          <a:p>
            <a:r>
              <a:rPr lang="es-ES" sz="5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Afiliação</a:t>
            </a:r>
            <a:r>
              <a:rPr lang="es-ES" sz="5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autores:  </a:t>
            </a:r>
          </a:p>
          <a:p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AAEE334-3D9A-4B19-9863-1357C2B32D00}"/>
              </a:ext>
            </a:extLst>
          </p:cNvPr>
          <p:cNvSpPr txBox="1">
            <a:spLocks/>
          </p:cNvSpPr>
          <p:nvPr/>
        </p:nvSpPr>
        <p:spPr>
          <a:xfrm>
            <a:off x="931157" y="10613049"/>
            <a:ext cx="14653506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824338-11EE-5801-FD44-93F488CB0C46}"/>
              </a:ext>
            </a:extLst>
          </p:cNvPr>
          <p:cNvSpPr txBox="1"/>
          <p:nvPr/>
        </p:nvSpPr>
        <p:spPr>
          <a:xfrm>
            <a:off x="931157" y="11846817"/>
            <a:ext cx="14653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Escrever  Arial tamaño 45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8627C82-650B-E028-6DCB-7BD89E481B5B}"/>
              </a:ext>
            </a:extLst>
          </p:cNvPr>
          <p:cNvSpPr txBox="1">
            <a:spLocks/>
          </p:cNvSpPr>
          <p:nvPr/>
        </p:nvSpPr>
        <p:spPr>
          <a:xfrm>
            <a:off x="16776425" y="10629784"/>
            <a:ext cx="14595177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786958D-F138-7EBE-1F31-EB3037B910F7}"/>
              </a:ext>
            </a:extLst>
          </p:cNvPr>
          <p:cNvSpPr txBox="1">
            <a:spLocks/>
          </p:cNvSpPr>
          <p:nvPr/>
        </p:nvSpPr>
        <p:spPr>
          <a:xfrm>
            <a:off x="931157" y="16227126"/>
            <a:ext cx="30536972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6CFF9E-1362-1C8B-E922-A8FD414649DA}"/>
              </a:ext>
            </a:extLst>
          </p:cNvPr>
          <p:cNvSpPr txBox="1"/>
          <p:nvPr/>
        </p:nvSpPr>
        <p:spPr>
          <a:xfrm>
            <a:off x="16872953" y="11844139"/>
            <a:ext cx="14595177" cy="77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Escrever Arial tamaño 45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D2DB097-3605-9BBD-8075-952C5859EC99}"/>
              </a:ext>
            </a:extLst>
          </p:cNvPr>
          <p:cNvSpPr txBox="1"/>
          <p:nvPr/>
        </p:nvSpPr>
        <p:spPr>
          <a:xfrm>
            <a:off x="931157" y="17532828"/>
            <a:ext cx="304404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Escrever Arial tamaño 45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EC794B0-721A-FF44-37BC-FEB2B4826D78}"/>
              </a:ext>
            </a:extLst>
          </p:cNvPr>
          <p:cNvSpPr txBox="1">
            <a:spLocks/>
          </p:cNvSpPr>
          <p:nvPr/>
        </p:nvSpPr>
        <p:spPr>
          <a:xfrm>
            <a:off x="931157" y="22539822"/>
            <a:ext cx="30536972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S_tradnl" sz="5000" b="1" spc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73D27E7-8901-01FB-FB3D-4500E914301F}"/>
              </a:ext>
            </a:extLst>
          </p:cNvPr>
          <p:cNvSpPr txBox="1"/>
          <p:nvPr/>
        </p:nvSpPr>
        <p:spPr>
          <a:xfrm>
            <a:off x="931157" y="23773590"/>
            <a:ext cx="30536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Escrever Arial tamaño 45</a:t>
            </a:r>
            <a:endParaRPr lang="es-E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A5560E9C-A3BB-B832-5F7B-231F7B1CEF8C}"/>
              </a:ext>
            </a:extLst>
          </p:cNvPr>
          <p:cNvSpPr txBox="1">
            <a:spLocks/>
          </p:cNvSpPr>
          <p:nvPr/>
        </p:nvSpPr>
        <p:spPr>
          <a:xfrm>
            <a:off x="931157" y="34127497"/>
            <a:ext cx="14653506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E259D0C-A748-B7CF-C5B9-F4B547579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62" y="482884"/>
            <a:ext cx="9399226" cy="31859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6CB62CD-811F-84A4-9E7B-49030C3B8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8264" y="1142413"/>
            <a:ext cx="6210414" cy="2027890"/>
          </a:xfrm>
          <a:prstGeom prst="rect">
            <a:avLst/>
          </a:prstGeom>
        </p:spPr>
      </p:pic>
      <p:pic>
        <p:nvPicPr>
          <p:cNvPr id="22" name="Imagen 21" descr="Texto&#10;&#10;Descripción generada automáticamente con confianza media">
            <a:extLst>
              <a:ext uri="{FF2B5EF4-FFF2-40B4-BE49-F238E27FC236}">
                <a16:creationId xmlns:a16="http://schemas.microsoft.com/office/drawing/2014/main" id="{04EE1881-11F4-D3BE-FA8F-3E6CBEDC5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1539" y="1037695"/>
            <a:ext cx="6160063" cy="2199278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CFD4A24A-5BF3-97D3-4567-14F2BD7F5E83}"/>
              </a:ext>
            </a:extLst>
          </p:cNvPr>
          <p:cNvSpPr txBox="1">
            <a:spLocks/>
          </p:cNvSpPr>
          <p:nvPr/>
        </p:nvSpPr>
        <p:spPr>
          <a:xfrm>
            <a:off x="16872953" y="34127497"/>
            <a:ext cx="14498649" cy="1017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80000" tIns="0" rIns="1080000" bIns="0" rtlCol="0" anchor="ctr" anchorCtr="0">
            <a:normAutofit fontScale="975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5000" b="1" spc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4B0046B-6668-6157-95FA-EE3FB77FF9AA}"/>
              </a:ext>
            </a:extLst>
          </p:cNvPr>
          <p:cNvSpPr txBox="1"/>
          <p:nvPr/>
        </p:nvSpPr>
        <p:spPr>
          <a:xfrm>
            <a:off x="937062" y="35451601"/>
            <a:ext cx="14653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Escrever Arial tamaño 45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E031619-8EBB-5078-D52A-C3A52A69F15B}"/>
              </a:ext>
            </a:extLst>
          </p:cNvPr>
          <p:cNvSpPr txBox="1"/>
          <p:nvPr/>
        </p:nvSpPr>
        <p:spPr>
          <a:xfrm>
            <a:off x="16974553" y="35451601"/>
            <a:ext cx="144986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Escrever Arial tamaño 45</a:t>
            </a:r>
          </a:p>
        </p:txBody>
      </p:sp>
    </p:spTree>
    <p:extLst>
      <p:ext uri="{BB962C8B-B14F-4D97-AF65-F5344CB8AC3E}">
        <p14:creationId xmlns:p14="http://schemas.microsoft.com/office/powerpoint/2010/main" val="273437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46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 Arial tamaño 72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Cesar Carrillo García</dc:creator>
  <cp:lastModifiedBy>Daniela Celia Montesdeoca Ramírez</cp:lastModifiedBy>
  <cp:revision>19</cp:revision>
  <dcterms:created xsi:type="dcterms:W3CDTF">2020-07-07T20:56:21Z</dcterms:created>
  <dcterms:modified xsi:type="dcterms:W3CDTF">2023-03-17T14:12:37Z</dcterms:modified>
</cp:coreProperties>
</file>