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s-ES"/>
    </a:defPPr>
    <a:lvl1pPr marL="0" algn="l" defTabSz="3627582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1pPr>
    <a:lvl2pPr marL="1813791" algn="l" defTabSz="3627582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2pPr>
    <a:lvl3pPr marL="3627582" algn="l" defTabSz="3627582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3pPr>
    <a:lvl4pPr marL="5441373" algn="l" defTabSz="3627582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4pPr>
    <a:lvl5pPr marL="7255164" algn="l" defTabSz="3627582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5pPr>
    <a:lvl6pPr marL="9068955" algn="l" defTabSz="3627582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6pPr>
    <a:lvl7pPr marL="10882742" algn="l" defTabSz="3627582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7pPr>
    <a:lvl8pPr marL="12696533" algn="l" defTabSz="3627582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8pPr>
    <a:lvl9pPr marL="14510324" algn="l" defTabSz="3627582" rtl="0" eaLnBrk="1" latinLnBrk="0" hangingPunct="1">
      <a:defRPr sz="71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43"/>
    <p:restoredTop sz="94545"/>
  </p:normalViewPr>
  <p:slideViewPr>
    <p:cSldViewPr snapToGrid="0" snapToObjects="1">
      <p:cViewPr>
        <p:scale>
          <a:sx n="14" d="100"/>
          <a:sy n="14" d="100"/>
        </p:scale>
        <p:origin x="2334" y="-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57992-BDD3-A741-955D-AD658B370AF7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2E15E-3BE8-314B-B66C-EAACA81619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001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7582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3791" algn="l" defTabSz="3627582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7582" algn="l" defTabSz="3627582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1373" algn="l" defTabSz="3627582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5164" algn="l" defTabSz="3627582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68955" algn="l" defTabSz="3627582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2742" algn="l" defTabSz="3627582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696533" algn="l" defTabSz="3627582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0324" algn="l" defTabSz="3627582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59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17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985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064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822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79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31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57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580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58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23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380FA-E295-244B-99F9-B4451A0B4ABE}" type="datetimeFigureOut">
              <a:rPr lang="es-ES" smtClean="0"/>
              <a:t>17/03/2023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914C0-540B-644A-A31D-B3E303521E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77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35C6D-985B-0E42-80A2-7081AAEB1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7062" y="3954427"/>
            <a:ext cx="30929282" cy="2865201"/>
          </a:xfrm>
        </p:spPr>
        <p:txBody>
          <a:bodyPr>
            <a:normAutofit/>
          </a:bodyPr>
          <a:lstStyle/>
          <a:p>
            <a:r>
              <a:rPr lang="es-ES" sz="72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 Arial tamaño 72</a:t>
            </a:r>
            <a:br>
              <a:rPr lang="es-ES" sz="8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CA77DCF8-5FD8-0E44-8C52-5F8015037B50}"/>
              </a:ext>
            </a:extLst>
          </p:cNvPr>
          <p:cNvSpPr txBox="1">
            <a:spLocks/>
          </p:cNvSpPr>
          <p:nvPr/>
        </p:nvSpPr>
        <p:spPr>
          <a:xfrm>
            <a:off x="931157" y="7356622"/>
            <a:ext cx="30507808" cy="25800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ES" sz="5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Autores: </a:t>
            </a:r>
            <a:r>
              <a:rPr lang="es-ES" sz="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Escrever Arial tamaño 50</a:t>
            </a:r>
          </a:p>
          <a:p>
            <a:r>
              <a:rPr lang="es-ES" sz="5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Afiliação</a:t>
            </a:r>
            <a:r>
              <a:rPr lang="es-ES" sz="5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autores:  </a:t>
            </a:r>
          </a:p>
          <a:p>
            <a:r>
              <a:rPr lang="es-ES" sz="4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3AAEE334-3D9A-4B19-9863-1357C2B32D00}"/>
              </a:ext>
            </a:extLst>
          </p:cNvPr>
          <p:cNvSpPr txBox="1">
            <a:spLocks/>
          </p:cNvSpPr>
          <p:nvPr/>
        </p:nvSpPr>
        <p:spPr>
          <a:xfrm>
            <a:off x="931157" y="10613049"/>
            <a:ext cx="14653506" cy="1017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1080000" tIns="0" rIns="1080000" bIns="0" rtlCol="0" anchor="ctr" anchorCtr="0">
            <a:normAutofit fontScale="97500"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5000" b="1" spc="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D824338-11EE-5801-FD44-93F488CB0C46}"/>
              </a:ext>
            </a:extLst>
          </p:cNvPr>
          <p:cNvSpPr txBox="1"/>
          <p:nvPr/>
        </p:nvSpPr>
        <p:spPr>
          <a:xfrm>
            <a:off x="931157" y="11846817"/>
            <a:ext cx="1465350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500" dirty="0">
                <a:latin typeface="Arial" panose="020B0604020202020204" pitchFamily="34" charset="0"/>
                <a:cs typeface="Arial" panose="020B0604020202020204" pitchFamily="34" charset="0"/>
              </a:rPr>
              <a:t>Escrever  Arial tamaño 45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98627C82-650B-E028-6DCB-7BD89E481B5B}"/>
              </a:ext>
            </a:extLst>
          </p:cNvPr>
          <p:cNvSpPr txBox="1">
            <a:spLocks/>
          </p:cNvSpPr>
          <p:nvPr/>
        </p:nvSpPr>
        <p:spPr>
          <a:xfrm>
            <a:off x="16776425" y="10629784"/>
            <a:ext cx="14595177" cy="1017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1080000" tIns="0" rIns="1080000" bIns="0" rtlCol="0" anchor="ctr" anchorCtr="0">
            <a:normAutofit fontScale="97500"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5000" b="1" spc="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3786958D-F138-7EBE-1F31-EB3037B910F7}"/>
              </a:ext>
            </a:extLst>
          </p:cNvPr>
          <p:cNvSpPr txBox="1">
            <a:spLocks/>
          </p:cNvSpPr>
          <p:nvPr/>
        </p:nvSpPr>
        <p:spPr>
          <a:xfrm>
            <a:off x="931157" y="16227126"/>
            <a:ext cx="30536972" cy="1017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1080000" tIns="0" rIns="1080000" bIns="0" rtlCol="0" anchor="ctr" anchorCtr="0">
            <a:normAutofit fontScale="97500"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5000" b="1" spc="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66CFF9E-1362-1C8B-E922-A8FD414649DA}"/>
              </a:ext>
            </a:extLst>
          </p:cNvPr>
          <p:cNvSpPr txBox="1"/>
          <p:nvPr/>
        </p:nvSpPr>
        <p:spPr>
          <a:xfrm>
            <a:off x="16872953" y="11844139"/>
            <a:ext cx="14595177" cy="77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4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Escrever Arial tamaño 45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D2DB097-3605-9BBD-8075-952C5859EC99}"/>
              </a:ext>
            </a:extLst>
          </p:cNvPr>
          <p:cNvSpPr txBox="1"/>
          <p:nvPr/>
        </p:nvSpPr>
        <p:spPr>
          <a:xfrm>
            <a:off x="931157" y="17532828"/>
            <a:ext cx="304404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500" dirty="0">
                <a:latin typeface="Arial" panose="020B0604020202020204" pitchFamily="34" charset="0"/>
                <a:cs typeface="Arial" panose="020B0604020202020204" pitchFamily="34" charset="0"/>
              </a:rPr>
              <a:t>Escrever Arial tamaño 45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5EC794B0-721A-FF44-37BC-FEB2B4826D78}"/>
              </a:ext>
            </a:extLst>
          </p:cNvPr>
          <p:cNvSpPr txBox="1">
            <a:spLocks/>
          </p:cNvSpPr>
          <p:nvPr/>
        </p:nvSpPr>
        <p:spPr>
          <a:xfrm>
            <a:off x="931157" y="22539822"/>
            <a:ext cx="30536972" cy="1017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1080000" tIns="0" rIns="1080000" bIns="0" rtlCol="0" anchor="ctr" anchorCtr="0">
            <a:normAutofit fontScale="97500"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5000" b="1" spc="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es-ES_tradnl" sz="5000" b="1" spc="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73D27E7-8901-01FB-FB3D-4500E914301F}"/>
              </a:ext>
            </a:extLst>
          </p:cNvPr>
          <p:cNvSpPr txBox="1"/>
          <p:nvPr/>
        </p:nvSpPr>
        <p:spPr>
          <a:xfrm>
            <a:off x="931157" y="23773590"/>
            <a:ext cx="305369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500" dirty="0">
                <a:latin typeface="Arial" panose="020B0604020202020204" pitchFamily="34" charset="0"/>
                <a:cs typeface="Arial" panose="020B0604020202020204" pitchFamily="34" charset="0"/>
              </a:rPr>
              <a:t>Escrever Arial tamaño 45</a:t>
            </a:r>
            <a:endParaRPr lang="es-ES" sz="4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A5560E9C-A3BB-B832-5F7B-231F7B1CEF8C}"/>
              </a:ext>
            </a:extLst>
          </p:cNvPr>
          <p:cNvSpPr txBox="1">
            <a:spLocks/>
          </p:cNvSpPr>
          <p:nvPr/>
        </p:nvSpPr>
        <p:spPr>
          <a:xfrm>
            <a:off x="931157" y="34127497"/>
            <a:ext cx="14653506" cy="1017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1080000" tIns="0" rIns="1080000" bIns="0" rtlCol="0" anchor="ctr" anchorCtr="0">
            <a:normAutofit fontScale="97500"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5000" b="1" spc="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E259D0C-A748-B7CF-C5B9-F4B547579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062" y="482884"/>
            <a:ext cx="9399226" cy="31859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B6CB62CD-811F-84A4-9E7B-49030C3B89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8264" y="1142413"/>
            <a:ext cx="6210414" cy="2027890"/>
          </a:xfrm>
          <a:prstGeom prst="rect">
            <a:avLst/>
          </a:prstGeom>
        </p:spPr>
      </p:pic>
      <p:pic>
        <p:nvPicPr>
          <p:cNvPr id="22" name="Imagen 21" descr="Texto&#10;&#10;Descripción generada automáticamente con confianza media">
            <a:extLst>
              <a:ext uri="{FF2B5EF4-FFF2-40B4-BE49-F238E27FC236}">
                <a16:creationId xmlns:a16="http://schemas.microsoft.com/office/drawing/2014/main" id="{04EE1881-11F4-D3BE-FA8F-3E6CBEDC51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11539" y="1037695"/>
            <a:ext cx="6160063" cy="2199278"/>
          </a:xfrm>
          <a:prstGeom prst="rect">
            <a:avLst/>
          </a:prstGeom>
        </p:spPr>
      </p:pic>
      <p:sp>
        <p:nvSpPr>
          <p:cNvPr id="23" name="Título 1">
            <a:extLst>
              <a:ext uri="{FF2B5EF4-FFF2-40B4-BE49-F238E27FC236}">
                <a16:creationId xmlns:a16="http://schemas.microsoft.com/office/drawing/2014/main" id="{CFD4A24A-5BF3-97D3-4567-14F2BD7F5E83}"/>
              </a:ext>
            </a:extLst>
          </p:cNvPr>
          <p:cNvSpPr txBox="1">
            <a:spLocks/>
          </p:cNvSpPr>
          <p:nvPr/>
        </p:nvSpPr>
        <p:spPr>
          <a:xfrm>
            <a:off x="16872953" y="34127497"/>
            <a:ext cx="14498649" cy="1017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1080000" tIns="0" rIns="1080000" bIns="0" rtlCol="0" anchor="ctr" anchorCtr="0">
            <a:normAutofit fontScale="97500"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5000" b="1" spc="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4B0046B-6668-6157-95FA-EE3FB77FF9AA}"/>
              </a:ext>
            </a:extLst>
          </p:cNvPr>
          <p:cNvSpPr txBox="1"/>
          <p:nvPr/>
        </p:nvSpPr>
        <p:spPr>
          <a:xfrm>
            <a:off x="937062" y="35451601"/>
            <a:ext cx="1465350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500" dirty="0">
                <a:latin typeface="Arial" panose="020B0604020202020204" pitchFamily="34" charset="0"/>
                <a:cs typeface="Arial" panose="020B0604020202020204" pitchFamily="34" charset="0"/>
              </a:rPr>
              <a:t>Escrever Arial tamaño 45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E031619-8EBB-5078-D52A-C3A52A69F15B}"/>
              </a:ext>
            </a:extLst>
          </p:cNvPr>
          <p:cNvSpPr txBox="1"/>
          <p:nvPr/>
        </p:nvSpPr>
        <p:spPr>
          <a:xfrm>
            <a:off x="16974553" y="35451601"/>
            <a:ext cx="1449864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500" dirty="0">
                <a:latin typeface="Arial" panose="020B0604020202020204" pitchFamily="34" charset="0"/>
                <a:cs typeface="Arial" panose="020B0604020202020204" pitchFamily="34" charset="0"/>
              </a:rPr>
              <a:t>Escrever Arial tamaño 45</a:t>
            </a:r>
          </a:p>
        </p:txBody>
      </p:sp>
    </p:spTree>
    <p:extLst>
      <p:ext uri="{BB962C8B-B14F-4D97-AF65-F5344CB8AC3E}">
        <p14:creationId xmlns:p14="http://schemas.microsoft.com/office/powerpoint/2010/main" val="2734379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46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TÍTULO  Arial tamaño 72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DEL PÓSTER</dc:title>
  <dc:creator>Cesar Carrillo García</dc:creator>
  <cp:lastModifiedBy>Daniela Celia Montesdeoca Ramírez</cp:lastModifiedBy>
  <cp:revision>19</cp:revision>
  <dcterms:created xsi:type="dcterms:W3CDTF">2020-07-07T20:56:21Z</dcterms:created>
  <dcterms:modified xsi:type="dcterms:W3CDTF">2023-03-17T14:12:37Z</dcterms:modified>
</cp:coreProperties>
</file>