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69" r:id="rId4"/>
    <p:sldId id="264" r:id="rId5"/>
    <p:sldId id="265" r:id="rId6"/>
    <p:sldId id="266" r:id="rId7"/>
    <p:sldId id="267" r:id="rId8"/>
    <p:sldId id="268" r:id="rId9"/>
    <p:sldId id="273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FF"/>
    <a:srgbClr val="F3FFFF"/>
    <a:srgbClr val="D1F0FF"/>
    <a:srgbClr val="DDF6FF"/>
    <a:srgbClr val="EBF8FF"/>
    <a:srgbClr val="E5F6FF"/>
    <a:srgbClr val="E1F5FF"/>
    <a:srgbClr val="006699"/>
    <a:srgbClr val="005986"/>
    <a:srgbClr val="B7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D1CB5-2E2A-1284-37A5-B45DD4DB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9FE273-D199-C5E4-308E-501A6DA1E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D776FE-1369-D34D-17F0-3C394E4E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26640C-6A7A-6048-02FA-EF9E3932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8D41B8-7BEE-3EDB-73A1-BA97D424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52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8B89C-D902-B435-D038-013A9D51B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7E530B-161E-8CFD-93CB-AE38CFA66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6FC243-E6B1-24BA-4F2C-B79A429B6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ECD9CE-8320-16A0-C318-E7580BA7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D8264D-D3BC-B84E-4F0A-6F36218B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263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A71160-FA8F-F568-7C3C-267AA63C18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51606E-187B-0B1A-A504-04CA9B382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B825F7-BF08-201A-5A90-B3E7D967A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DA165A-B245-06FD-4886-74C6715D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D31817-36A4-AA56-B525-17F99DFF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459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1AD18-6DF9-A926-BB29-46B089471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0C2A84-FC75-5CEA-48B8-19FB6FA96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357D7B-C501-ABBC-F96E-FCD2942A2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F088BD-3C9F-B3B2-F59A-3A9A59D35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C6181D-FA01-22F9-960B-016C011E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738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EB62E-988E-0891-185E-CCF78B6E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F24A43-AD4C-B772-6C47-D0D11579E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3959AE-0F4D-EFEA-34E8-58040F038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197A1B-BDD0-DEC4-26A4-8062ABDD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F7AE5B-82FB-DA0F-D1D5-5FC0A318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85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90EB3-944F-DA82-8009-0709762AA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45B2D8-3715-6280-D05B-353D98358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F11FDC-A713-9035-37D3-7F4AC3897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2D7A98-89B3-16D9-70F5-C93AC34A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AE4-C3E1-2795-A84E-4F154B9A5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F9AC27-7884-4C55-1BC3-6547BA1B5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957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36E9A-4C78-C199-ACB4-8114915C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9135C2-948F-54E8-080C-207208F45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AFA5AE-AD6D-4120-D5F5-E15763512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FEA8725-D342-34FB-5B5C-9B419D243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5316EDC-9B94-136D-4E27-12BE45850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724C1FB-816F-512F-D1B0-C728601B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CE1E83F-5E50-C865-3D9F-A9E5D06C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CC59310-AB10-1D6E-A395-45745925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98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6B219-D445-1F48-9F26-C1605387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D4C4B06-FAE8-5469-BACF-AB75404A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560D0E-5720-B5F7-CD34-34E28682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F18AE6-82B2-D870-ED59-088CAC008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596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91F8DC-21F2-71A7-E253-5D13EF13C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29032FE-0530-BB87-ECB8-63C1E17A8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F641CF-E90A-C0A2-4DAC-9E4D9A9FD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15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823C3-9E05-2511-E767-2DEC4B5E7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498F43-41A9-BD48-0A52-4638EDDD9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A3B92D-3354-983A-8E3F-A6AF88119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1C56DB-0225-D430-250E-AE0330E6F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715644-5DB8-333D-BD91-E13791668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71F9F-574B-E082-C592-E872A6A0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838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47A6E5-9CBA-4C5C-D0F7-8B0F6062E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682C40-8352-FE6A-1744-21E6F7E2F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606997-B652-226A-E2CF-FE46F1847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C0BBEB-54AE-7E7E-3993-3595F372F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BC07B8-CE52-E1CD-249F-A0264A372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F93C09-7CF9-FB19-4C19-F7EFAF75C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749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A5E882-9703-21C8-CE02-46B28E6BD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39992B-7137-C77E-3232-E6590EB2A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988321-03E2-B837-BCB7-05D480FA6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B9DF4-9DE4-43FA-B7C1-8946EA40D674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03AB86-657E-6859-B48F-93C3A331B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5F4FCD-B180-7FDD-56E9-C34113B9B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265D-9344-4552-95ED-605419172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86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24E707F-35DC-301E-7002-A58B49C46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5" y="0"/>
            <a:ext cx="4740813" cy="1606928"/>
          </a:xfrm>
          <a:prstGeom prst="rect">
            <a:avLst/>
          </a:prstGeom>
        </p:spPr>
      </p:pic>
      <p:sp>
        <p:nvSpPr>
          <p:cNvPr id="10" name="1 Título">
            <a:extLst>
              <a:ext uri="{FF2B5EF4-FFF2-40B4-BE49-F238E27FC236}">
                <a16:creationId xmlns:a16="http://schemas.microsoft.com/office/drawing/2014/main" id="{E9CC51DE-C7FB-6D73-B9E5-D1BC811B8051}"/>
              </a:ext>
            </a:extLst>
          </p:cNvPr>
          <p:cNvSpPr txBox="1">
            <a:spLocks/>
          </p:cNvSpPr>
          <p:nvPr/>
        </p:nvSpPr>
        <p:spPr>
          <a:xfrm>
            <a:off x="1023580" y="2404146"/>
            <a:ext cx="10604311" cy="1470030"/>
          </a:xfrm>
          <a:prstGeom prst="rect">
            <a:avLst/>
          </a:prstGeom>
          <a:solidFill>
            <a:srgbClr val="D1F0FF">
              <a:alpha val="64706"/>
            </a:srgbClr>
          </a:solidFill>
          <a:ln w="25400">
            <a:noFill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>
            <a:lvl1pPr marL="0" marR="762000" indent="7620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marR="762000" lvl="0" indent="7620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  <a:sym typeface="Arial"/>
              </a:rPr>
              <a:t>Título Arial Narrow tamaño 28</a:t>
            </a:r>
          </a:p>
        </p:txBody>
      </p:sp>
      <p:sp>
        <p:nvSpPr>
          <p:cNvPr id="12" name="2 Subtítulo">
            <a:extLst>
              <a:ext uri="{FF2B5EF4-FFF2-40B4-BE49-F238E27FC236}">
                <a16:creationId xmlns:a16="http://schemas.microsoft.com/office/drawing/2014/main" id="{ED4BD73F-F6CB-CC98-AEA1-03023AA3C8CF}"/>
              </a:ext>
            </a:extLst>
          </p:cNvPr>
          <p:cNvSpPr txBox="1">
            <a:spLocks/>
          </p:cNvSpPr>
          <p:nvPr/>
        </p:nvSpPr>
        <p:spPr>
          <a:xfrm>
            <a:off x="1023580" y="3913088"/>
            <a:ext cx="10604311" cy="767398"/>
          </a:xfrm>
          <a:prstGeom prst="rect">
            <a:avLst/>
          </a:prstGeom>
          <a:solidFill>
            <a:srgbClr val="005986">
              <a:alpha val="64706"/>
            </a:srgbClr>
          </a:solidFill>
          <a:ln w="25400">
            <a:noFill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t">
            <a:normAutofit/>
          </a:bodyPr>
          <a:lstStyle>
            <a:lvl1pPr marL="0" marR="762000" indent="762000" algn="ctr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0" i="0" u="none" strike="noStrike" cap="none" spc="0" baseline="0">
                <a:solidFill>
                  <a:srgbClr val="FFFFFF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888888"/>
                </a:solidFill>
                <a:uFillTx/>
                <a:latin typeface="Arial Narrow" panose="020B0604020202020204" pitchFamily="34" charset="0"/>
                <a:ea typeface="+mn-ea"/>
                <a:cs typeface="Arial Narrow" panose="020B0604020202020204" pitchFamily="34" charset="0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888888"/>
                </a:solidFill>
                <a:uFillTx/>
                <a:latin typeface="Arial Narrow" panose="020B0604020202020204" pitchFamily="34" charset="0"/>
                <a:ea typeface="+mn-ea"/>
                <a:cs typeface="Arial Narrow" panose="020B0604020202020204" pitchFamily="34" charset="0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888888"/>
                </a:solidFill>
                <a:uFillTx/>
                <a:latin typeface="Arial Narrow" panose="020B0604020202020204" pitchFamily="34" charset="0"/>
                <a:ea typeface="+mn-ea"/>
                <a:cs typeface="Arial Narrow" panose="020B0604020202020204" pitchFamily="34" charset="0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888888"/>
                </a:solidFill>
                <a:uFillTx/>
                <a:latin typeface="Arial Narrow" panose="020B0604020202020204" pitchFamily="34" charset="0"/>
                <a:ea typeface="+mn-ea"/>
                <a:cs typeface="Arial Narrow" panose="020B0604020202020204" pitchFamily="34" charset="0"/>
                <a:sym typeface="Calibri"/>
              </a:defRPr>
            </a:lvl5pPr>
            <a:lvl6pPr marL="2514600" marR="0" indent="-2286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000" b="0" i="0" u="none" strike="noStrike" cap="none" spc="0" baseline="0"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971800" marR="0" indent="-2286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000" b="0" i="0" u="none" strike="noStrike" cap="none" spc="0" baseline="0"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428998" marR="0" indent="-228599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000" b="0" i="0" u="none" strike="noStrike" cap="none" spc="0" baseline="0"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886198" marR="0" indent="-228598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000" b="0" i="0" u="none" strike="noStrike" cap="none" spc="0" baseline="0"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marR="762000" lvl="0" indent="76200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Avenir Book"/>
              </a:rPr>
              <a:t>Autores  Arial Narrow tamaño 24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B51DE71-4A82-DF2B-1584-67F2EC4DBD41}"/>
              </a:ext>
            </a:extLst>
          </p:cNvPr>
          <p:cNvSpPr txBox="1"/>
          <p:nvPr/>
        </p:nvSpPr>
        <p:spPr>
          <a:xfrm>
            <a:off x="1023580" y="4721022"/>
            <a:ext cx="10604311" cy="369332"/>
          </a:xfrm>
          <a:prstGeom prst="rect">
            <a:avLst/>
          </a:prstGeom>
          <a:solidFill>
            <a:srgbClr val="E5F6FF"/>
          </a:solidFill>
          <a:ln w="12700" cap="flat">
            <a:noFill/>
            <a:miter lim="400000"/>
          </a:ln>
          <a:effectLst/>
          <a:sp3d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kern="0" dirty="0">
                <a:solidFill>
                  <a:srgbClr val="000000"/>
                </a:solidFill>
                <a:latin typeface="Arial Narrow" panose="020B0606020202030204" pitchFamily="34" charset="0"/>
                <a:cs typeface="Helvetica"/>
                <a:sym typeface="Helvetica"/>
              </a:rPr>
              <a:t>A</a:t>
            </a:r>
            <a:r>
              <a:rPr kumimoji="0" lang="es-E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Helvetica"/>
                <a:sym typeface="Helvetica"/>
              </a:rPr>
              <a:t>filiação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Helvetica"/>
                <a:sym typeface="Helvetica"/>
              </a:rPr>
              <a:t> dos autores. Arial Narrow tamaño 18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A3FB2086-0338-260C-D35A-52E296527855}"/>
              </a:ext>
            </a:extLst>
          </p:cNvPr>
          <p:cNvGraphicFramePr>
            <a:graphicFrameLocks noGrp="1"/>
          </p:cNvGraphicFramePr>
          <p:nvPr/>
        </p:nvGraphicFramePr>
        <p:xfrm>
          <a:off x="5688731" y="555584"/>
          <a:ext cx="244446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466">
                  <a:extLst>
                    <a:ext uri="{9D8B030D-6E8A-4147-A177-3AD203B41FA5}">
                      <a16:colId xmlns:a16="http://schemas.microsoft.com/office/drawing/2014/main" val="1260535368"/>
                    </a:ext>
                  </a:extLst>
                </a:gridCol>
              </a:tblGrid>
              <a:tr h="2654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rgbClr val="C00000"/>
                          </a:solidFill>
                        </a:rPr>
                        <a:t>Espacio destinado para el </a:t>
                      </a:r>
                    </a:p>
                    <a:p>
                      <a:r>
                        <a:rPr lang="es-ES" sz="1400" dirty="0">
                          <a:solidFill>
                            <a:srgbClr val="C00000"/>
                          </a:solidFill>
                        </a:rPr>
                        <a:t>logo institucional del participante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635980"/>
                  </a:ext>
                </a:extLst>
              </a:tr>
            </a:tbl>
          </a:graphicData>
        </a:graphic>
      </p:graphicFrame>
      <p:pic>
        <p:nvPicPr>
          <p:cNvPr id="9" name="Imagen 8" descr="Texto&#10;&#10;Descripción generada automáticamente con confianza media">
            <a:extLst>
              <a:ext uri="{FF2B5EF4-FFF2-40B4-BE49-F238E27FC236}">
                <a16:creationId xmlns:a16="http://schemas.microsoft.com/office/drawing/2014/main" id="{606A9523-D3F5-51D9-9695-59A165212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312" y="78800"/>
            <a:ext cx="3092213" cy="110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7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72D6E9E3-2708-15FA-DBE7-7E607C8FB11F}"/>
              </a:ext>
            </a:extLst>
          </p:cNvPr>
          <p:cNvSpPr txBox="1"/>
          <p:nvPr/>
        </p:nvSpPr>
        <p:spPr>
          <a:xfrm>
            <a:off x="390435" y="1750517"/>
            <a:ext cx="609845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Texto. </a:t>
            </a:r>
            <a:r>
              <a:rPr kumimoji="0" lang="es-E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Fonte</a:t>
            </a: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: Arial Narrow, tamaño: 24</a:t>
            </a:r>
          </a:p>
        </p:txBody>
      </p:sp>
      <p:sp>
        <p:nvSpPr>
          <p:cNvPr id="2" name="Rectángulo">
            <a:extLst>
              <a:ext uri="{FF2B5EF4-FFF2-40B4-BE49-F238E27FC236}">
                <a16:creationId xmlns:a16="http://schemas.microsoft.com/office/drawing/2014/main" id="{301962D2-A325-4893-8A26-9D9CFBFE1A4E}"/>
              </a:ext>
            </a:extLst>
          </p:cNvPr>
          <p:cNvSpPr/>
          <p:nvPr/>
        </p:nvSpPr>
        <p:spPr>
          <a:xfrm>
            <a:off x="0" y="6427112"/>
            <a:ext cx="627797" cy="430888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 hangingPunct="0"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es-ES" sz="1200" kern="0" dirty="0">
                <a:solidFill>
                  <a:srgbClr val="FFFFFF"/>
                </a:solidFill>
                <a:latin typeface="Arial Narrow" panose="020B0606020202030204" pitchFamily="34" charset="0"/>
                <a:ea typeface="Helvetica Neue Medium"/>
                <a:cs typeface="Helvetica Neue Medium"/>
                <a:sym typeface="Helvetica Neue Medium"/>
              </a:rPr>
              <a:t>1</a:t>
            </a:r>
            <a:endParaRPr sz="1200" kern="0" dirty="0">
              <a:solidFill>
                <a:srgbClr val="FFFFFF"/>
              </a:solidFill>
              <a:latin typeface="Arial Narrow" panose="020B0606020202030204" pitchFamily="34" charset="0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15AAE21-D85A-13BD-17E2-0D6336C72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3380" y="0"/>
            <a:ext cx="3828620" cy="1298561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38740E05-9B54-DE0F-A51D-7099E63659D0}"/>
              </a:ext>
            </a:extLst>
          </p:cNvPr>
          <p:cNvSpPr txBox="1"/>
          <p:nvPr/>
        </p:nvSpPr>
        <p:spPr>
          <a:xfrm>
            <a:off x="1" y="-8019"/>
            <a:ext cx="8363380" cy="1291459"/>
          </a:xfrm>
          <a:prstGeom prst="rect">
            <a:avLst/>
          </a:prstGeom>
          <a:solidFill>
            <a:srgbClr val="E5F6FF">
              <a:alpha val="64706"/>
            </a:srgbClr>
          </a:solidFill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indent="508000" defTabSz="457200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168538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2E682BD-2FD2-84AC-E1DA-1BDB9A367C54}"/>
              </a:ext>
            </a:extLst>
          </p:cNvPr>
          <p:cNvSpPr txBox="1"/>
          <p:nvPr/>
        </p:nvSpPr>
        <p:spPr>
          <a:xfrm>
            <a:off x="0" y="-8019"/>
            <a:ext cx="12192000" cy="1291459"/>
          </a:xfrm>
          <a:prstGeom prst="rect">
            <a:avLst/>
          </a:prstGeom>
          <a:solidFill>
            <a:srgbClr val="E5F6FF">
              <a:alpha val="64706"/>
            </a:srgbClr>
          </a:solidFill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indent="508000" defTabSz="457200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OBJETIVOS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38ADA21-F42C-A815-E5C3-DF7A330BB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6545" y="856974"/>
            <a:ext cx="1694509" cy="45565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2D6E9E3-2708-15FA-DBE7-7E607C8FB11F}"/>
              </a:ext>
            </a:extLst>
          </p:cNvPr>
          <p:cNvSpPr txBox="1"/>
          <p:nvPr/>
        </p:nvSpPr>
        <p:spPr>
          <a:xfrm>
            <a:off x="390435" y="1750517"/>
            <a:ext cx="609845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Texto. </a:t>
            </a:r>
            <a:r>
              <a:rPr kumimoji="0" lang="es-E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Fonte</a:t>
            </a: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: Arial Narrow, tamaño: 24</a:t>
            </a:r>
          </a:p>
        </p:txBody>
      </p:sp>
      <p:sp>
        <p:nvSpPr>
          <p:cNvPr id="2" name="Rectángulo">
            <a:extLst>
              <a:ext uri="{FF2B5EF4-FFF2-40B4-BE49-F238E27FC236}">
                <a16:creationId xmlns:a16="http://schemas.microsoft.com/office/drawing/2014/main" id="{A1DEFBEC-C81F-4CEC-6411-604CDD1403AC}"/>
              </a:ext>
            </a:extLst>
          </p:cNvPr>
          <p:cNvSpPr/>
          <p:nvPr/>
        </p:nvSpPr>
        <p:spPr>
          <a:xfrm>
            <a:off x="0" y="6427112"/>
            <a:ext cx="627797" cy="430888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 hangingPunct="0"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es-ES" sz="1200" kern="0" dirty="0">
                <a:solidFill>
                  <a:srgbClr val="FFFFFF"/>
                </a:solidFill>
                <a:latin typeface="Arial Narrow" panose="020B0606020202030204" pitchFamily="34" charset="0"/>
                <a:ea typeface="Helvetica Neue Medium"/>
                <a:cs typeface="Helvetica Neue Medium"/>
                <a:sym typeface="Helvetica Neue Medium"/>
              </a:rPr>
              <a:t>2</a:t>
            </a:r>
            <a:endParaRPr sz="1200" kern="0" dirty="0">
              <a:solidFill>
                <a:srgbClr val="FFFFFF"/>
              </a:solidFill>
              <a:latin typeface="Arial Narrow" panose="020B0606020202030204" pitchFamily="34" charset="0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D74C00E-079C-E281-D74D-9AB5EAE82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3118" y="12381"/>
            <a:ext cx="3826853" cy="130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0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2E682BD-2FD2-84AC-E1DA-1BDB9A367C54}"/>
              </a:ext>
            </a:extLst>
          </p:cNvPr>
          <p:cNvSpPr txBox="1"/>
          <p:nvPr/>
        </p:nvSpPr>
        <p:spPr>
          <a:xfrm>
            <a:off x="0" y="-8019"/>
            <a:ext cx="12192000" cy="1291459"/>
          </a:xfrm>
          <a:prstGeom prst="rect">
            <a:avLst/>
          </a:prstGeom>
          <a:solidFill>
            <a:srgbClr val="E5F6FF">
              <a:alpha val="64706"/>
            </a:srgbClr>
          </a:solidFill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indent="508000" defTabSz="457200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METODOLOGIA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777E34C-F7EB-4875-336C-0F9C22A02E1C}"/>
              </a:ext>
            </a:extLst>
          </p:cNvPr>
          <p:cNvSpPr txBox="1"/>
          <p:nvPr/>
        </p:nvSpPr>
        <p:spPr>
          <a:xfrm>
            <a:off x="390435" y="1750517"/>
            <a:ext cx="9428814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pt-BR" sz="2200" b="0" i="0" u="none" strike="noStrike" kern="0" cap="none" spc="0" normalizeH="0" baseline="0" noProof="0" dirty="0">
                <a:ln>
                  <a:noFill/>
                </a:ln>
                <a:solidFill>
                  <a:srgbClr val="A7A7A7">
                    <a:lumMod val="50000"/>
                  </a:srgbClr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PARTICIPANTES OU UNIDADES DE ANÁLISE</a:t>
            </a:r>
            <a:endParaRPr kumimoji="0" lang="es-ES" sz="2200" b="0" i="0" u="none" strike="noStrike" kern="0" cap="none" spc="0" normalizeH="0" baseline="0" noProof="0" dirty="0">
              <a:ln>
                <a:noFill/>
              </a:ln>
              <a:solidFill>
                <a:srgbClr val="A7A7A7">
                  <a:lumMod val="50000"/>
                </a:srgbClr>
              </a:solidFill>
              <a:effectLst/>
              <a:uLnTx/>
              <a:uFill>
                <a:solidFill>
                  <a:srgbClr val="000000"/>
                </a:solidFill>
              </a:uFill>
              <a:latin typeface="Arial Narrow" panose="020B0606020202030204" pitchFamily="34" charset="0"/>
              <a:cs typeface="Arial" panose="020B0604020202020204" pitchFamily="34" charset="0"/>
              <a:sym typeface="Book Antiqua"/>
            </a:endParaRP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Texto. </a:t>
            </a:r>
            <a:r>
              <a:rPr kumimoji="0" lang="es-E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Fonte</a:t>
            </a: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:  Arial Narrow, tamaño: 24</a:t>
            </a: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endParaRPr kumimoji="0" lang="es-ES" sz="2200" b="0" i="0" u="none" strike="noStrike" kern="0" cap="none" spc="0" normalizeH="0" baseline="0" noProof="0" dirty="0">
              <a:ln>
                <a:noFill/>
              </a:ln>
              <a:solidFill>
                <a:srgbClr val="A7A7A7">
                  <a:lumMod val="50000"/>
                </a:srgbClr>
              </a:solidFill>
              <a:effectLst/>
              <a:uLnTx/>
              <a:uFill>
                <a:solidFill>
                  <a:srgbClr val="000000"/>
                </a:solidFill>
              </a:uFill>
              <a:latin typeface="Arial Narrow" panose="020B0606020202030204" pitchFamily="34" charset="0"/>
              <a:cs typeface="Arial" panose="020B0604020202020204" pitchFamily="34" charset="0"/>
              <a:sym typeface="Book Antiqua"/>
            </a:endParaRP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A7A7A7">
                    <a:lumMod val="50000"/>
                  </a:srgbClr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VARIÁVEIS E INSTRUMENTOS</a:t>
            </a: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Times New Roman" panose="02020603050405020304" pitchFamily="18" charset="0"/>
                <a:sym typeface="Book Antiqua"/>
              </a:rPr>
              <a:t>Texto. </a:t>
            </a:r>
            <a:r>
              <a:rPr kumimoji="0" lang="es-E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Times New Roman" panose="02020603050405020304" pitchFamily="18" charset="0"/>
                <a:sym typeface="Book Antiqua"/>
              </a:rPr>
              <a:t>Fonte</a:t>
            </a: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Times New Roman" panose="02020603050405020304" pitchFamily="18" charset="0"/>
                <a:sym typeface="Book Antiqua"/>
              </a:rPr>
              <a:t>: Arial Narrow, tamaño: 24</a:t>
            </a: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endParaRPr kumimoji="0" lang="es-ES" sz="2200" b="0" i="0" u="none" strike="noStrike" kern="0" cap="none" spc="0" normalizeH="0" baseline="0" noProof="0" dirty="0">
              <a:ln>
                <a:noFill/>
              </a:ln>
              <a:solidFill>
                <a:srgbClr val="A7A7A7">
                  <a:lumMod val="50000"/>
                </a:srgbClr>
              </a:solidFill>
              <a:effectLst/>
              <a:uLnTx/>
              <a:uFill>
                <a:solidFill>
                  <a:srgbClr val="000000"/>
                </a:solidFill>
              </a:uFill>
              <a:latin typeface="Arial Narrow" panose="020B0606020202030204" pitchFamily="34" charset="0"/>
              <a:cs typeface="Arial" panose="020B0604020202020204" pitchFamily="34" charset="0"/>
              <a:sym typeface="Book Antiqua"/>
            </a:endParaRP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A7A7A7">
                    <a:lumMod val="50000"/>
                  </a:srgbClr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PROCEDIMIENTO</a:t>
            </a: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Times New Roman" panose="02020603050405020304" pitchFamily="18" charset="0"/>
                <a:sym typeface="Book Antiqua"/>
              </a:rPr>
              <a:t>Texto. </a:t>
            </a:r>
            <a:r>
              <a:rPr kumimoji="0" lang="es-E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Times New Roman" panose="02020603050405020304" pitchFamily="18" charset="0"/>
                <a:sym typeface="Book Antiqua"/>
              </a:rPr>
              <a:t>Fonte</a:t>
            </a: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Times New Roman" panose="02020603050405020304" pitchFamily="18" charset="0"/>
                <a:sym typeface="Book Antiqua"/>
              </a:rPr>
              <a:t>: Arial Narrow, tamaño: 24</a:t>
            </a: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endParaRPr kumimoji="0" lang="es-ES" sz="2200" b="0" i="0" u="none" strike="noStrike" kern="0" cap="none" spc="0" normalizeH="0" baseline="0" noProof="0" dirty="0">
              <a:ln>
                <a:noFill/>
              </a:ln>
              <a:solidFill>
                <a:srgbClr val="A7A7A7">
                  <a:lumMod val="50000"/>
                </a:srgbClr>
              </a:solidFill>
              <a:effectLst/>
              <a:uLnTx/>
              <a:uFill>
                <a:solidFill>
                  <a:srgbClr val="000000"/>
                </a:solidFill>
              </a:uFill>
              <a:latin typeface="Arial Narrow" panose="020B0606020202030204" pitchFamily="34" charset="0"/>
              <a:cs typeface="Arial" panose="020B0604020202020204" pitchFamily="34" charset="0"/>
              <a:sym typeface="Book Antiqua"/>
            </a:endParaRP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A7A7A7">
                    <a:lumMod val="50000"/>
                  </a:srgbClr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ANALISE DE DADOS</a:t>
            </a:r>
          </a:p>
          <a:p>
            <a:pPr marL="0" marR="40640" lvl="0" indent="0" algn="just" defTabSz="449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Texto. </a:t>
            </a:r>
            <a:r>
              <a:rPr kumimoji="0" lang="es-E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Fonte</a:t>
            </a: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: Arial Narrow, tamaño: 24</a:t>
            </a:r>
            <a:endParaRPr kumimoji="0" lang="es-E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  <a:sym typeface="Book Antiqua"/>
            </a:endParaRPr>
          </a:p>
        </p:txBody>
      </p:sp>
      <p:sp>
        <p:nvSpPr>
          <p:cNvPr id="11" name="Rectángulo">
            <a:extLst>
              <a:ext uri="{FF2B5EF4-FFF2-40B4-BE49-F238E27FC236}">
                <a16:creationId xmlns:a16="http://schemas.microsoft.com/office/drawing/2014/main" id="{A6F3DD1D-7773-4549-CB91-7BB888675749}"/>
              </a:ext>
            </a:extLst>
          </p:cNvPr>
          <p:cNvSpPr/>
          <p:nvPr/>
        </p:nvSpPr>
        <p:spPr>
          <a:xfrm>
            <a:off x="0" y="6427112"/>
            <a:ext cx="627797" cy="430888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 hangingPunct="0"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es-ES" sz="1200" kern="0" dirty="0">
                <a:solidFill>
                  <a:srgbClr val="FFFFFF"/>
                </a:solidFill>
                <a:latin typeface="Arial Narrow" panose="020B0606020202030204" pitchFamily="34" charset="0"/>
                <a:ea typeface="Helvetica Neue Medium"/>
                <a:cs typeface="Helvetica Neue Medium"/>
                <a:sym typeface="Helvetica Neue Medium"/>
              </a:rPr>
              <a:t>3</a:t>
            </a:r>
            <a:endParaRPr sz="1200" kern="0" dirty="0">
              <a:solidFill>
                <a:srgbClr val="FFFFFF"/>
              </a:solidFill>
              <a:latin typeface="Arial Narrow" panose="020B0606020202030204" pitchFamily="34" charset="0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1526BC3-41E1-32D6-BC52-27C4BBA86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3380" y="0"/>
            <a:ext cx="382862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3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2E682BD-2FD2-84AC-E1DA-1BDB9A367C54}"/>
              </a:ext>
            </a:extLst>
          </p:cNvPr>
          <p:cNvSpPr txBox="1"/>
          <p:nvPr/>
        </p:nvSpPr>
        <p:spPr>
          <a:xfrm>
            <a:off x="0" y="-8019"/>
            <a:ext cx="12192000" cy="1291459"/>
          </a:xfrm>
          <a:prstGeom prst="rect">
            <a:avLst/>
          </a:prstGeom>
          <a:solidFill>
            <a:srgbClr val="E5F6FF">
              <a:alpha val="64706"/>
            </a:srgbClr>
          </a:solidFill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indent="508000" defTabSz="457200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RESULTADOS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F8C435C-0E6F-61DF-4EFB-235C999FF90E}"/>
              </a:ext>
            </a:extLst>
          </p:cNvPr>
          <p:cNvSpPr txBox="1"/>
          <p:nvPr/>
        </p:nvSpPr>
        <p:spPr>
          <a:xfrm>
            <a:off x="407963" y="1842869"/>
            <a:ext cx="7853288" cy="859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700"/>
              </a:spcBef>
              <a:buSzPct val="100000"/>
              <a:defRPr sz="22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pt-BR" sz="2200" dirty="0">
                <a:latin typeface="Arial Narrow" panose="020B0606020202030204" pitchFamily="34" charset="0"/>
                <a:cs typeface="Arial" panose="020B0604020202020204" pitchFamily="34" charset="0"/>
              </a:rPr>
              <a:t>Tabelas/Gráficos/Figuras com os principais resultados</a:t>
            </a:r>
            <a:endParaRPr lang="es-ES" sz="2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SzPct val="100000"/>
              <a:defRPr sz="22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Texto. </a:t>
            </a:r>
            <a:r>
              <a:rPr lang="es-ES" sz="2200" dirty="0" err="1">
                <a:latin typeface="Arial Narrow" panose="020B0606020202030204" pitchFamily="34" charset="0"/>
                <a:cs typeface="Arial" panose="020B0604020202020204" pitchFamily="34" charset="0"/>
              </a:rPr>
              <a:t>Fonte</a:t>
            </a:r>
            <a:r>
              <a:rPr lang="es-ES" sz="2200" dirty="0">
                <a:latin typeface="Arial Narrow" panose="020B0606020202030204" pitchFamily="34" charset="0"/>
                <a:cs typeface="Arial" panose="020B0604020202020204" pitchFamily="34" charset="0"/>
              </a:rPr>
              <a:t>: Arial Narrow, tamaño: 24</a:t>
            </a:r>
          </a:p>
        </p:txBody>
      </p:sp>
      <p:sp>
        <p:nvSpPr>
          <p:cNvPr id="3" name="Rectángulo">
            <a:extLst>
              <a:ext uri="{FF2B5EF4-FFF2-40B4-BE49-F238E27FC236}">
                <a16:creationId xmlns:a16="http://schemas.microsoft.com/office/drawing/2014/main" id="{546E8472-4573-29A5-A09F-4AAEB2C87B36}"/>
              </a:ext>
            </a:extLst>
          </p:cNvPr>
          <p:cNvSpPr/>
          <p:nvPr/>
        </p:nvSpPr>
        <p:spPr>
          <a:xfrm>
            <a:off x="0" y="6427112"/>
            <a:ext cx="627797" cy="430888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 hangingPunct="0"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es-ES" sz="1200" kern="0" dirty="0">
                <a:solidFill>
                  <a:srgbClr val="FFFFFF"/>
                </a:solidFill>
                <a:latin typeface="Arial Narrow" panose="020B0606020202030204" pitchFamily="34" charset="0"/>
                <a:ea typeface="Helvetica Neue Medium"/>
                <a:cs typeface="Helvetica Neue Medium"/>
                <a:sym typeface="Helvetica Neue Medium"/>
              </a:rPr>
              <a:t>4</a:t>
            </a:r>
            <a:endParaRPr sz="1200" kern="0" dirty="0">
              <a:solidFill>
                <a:srgbClr val="FFFFFF"/>
              </a:solidFill>
              <a:latin typeface="Arial Narrow" panose="020B0606020202030204" pitchFamily="34" charset="0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5A6C88D-64C7-C976-7CAE-6BC33835C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3380" y="0"/>
            <a:ext cx="382862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391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2E682BD-2FD2-84AC-E1DA-1BDB9A367C54}"/>
              </a:ext>
            </a:extLst>
          </p:cNvPr>
          <p:cNvSpPr txBox="1"/>
          <p:nvPr/>
        </p:nvSpPr>
        <p:spPr>
          <a:xfrm>
            <a:off x="0" y="-8019"/>
            <a:ext cx="12192000" cy="1291459"/>
          </a:xfrm>
          <a:prstGeom prst="rect">
            <a:avLst/>
          </a:prstGeom>
          <a:solidFill>
            <a:srgbClr val="E5F6FF">
              <a:alpha val="64706"/>
            </a:srgbClr>
          </a:solidFill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indent="508000" defTabSz="457200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DISCUSSÃO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F667D34-A64B-E55A-430B-4A729FB2154A}"/>
              </a:ext>
            </a:extLst>
          </p:cNvPr>
          <p:cNvSpPr txBox="1"/>
          <p:nvPr/>
        </p:nvSpPr>
        <p:spPr>
          <a:xfrm>
            <a:off x="407963" y="1842869"/>
            <a:ext cx="60983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Texto. </a:t>
            </a:r>
            <a:r>
              <a:rPr kumimoji="0" lang="es-E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Fonte</a:t>
            </a: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: Arial Narrow, tamaño: 24</a:t>
            </a:r>
          </a:p>
        </p:txBody>
      </p:sp>
      <p:sp>
        <p:nvSpPr>
          <p:cNvPr id="7" name="Rectángulo">
            <a:extLst>
              <a:ext uri="{FF2B5EF4-FFF2-40B4-BE49-F238E27FC236}">
                <a16:creationId xmlns:a16="http://schemas.microsoft.com/office/drawing/2014/main" id="{66B9608F-AB3C-FD9B-9FB8-82EB593CA162}"/>
              </a:ext>
            </a:extLst>
          </p:cNvPr>
          <p:cNvSpPr/>
          <p:nvPr/>
        </p:nvSpPr>
        <p:spPr>
          <a:xfrm>
            <a:off x="0" y="6427112"/>
            <a:ext cx="627797" cy="430888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 hangingPunct="0"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es-ES" sz="1200" kern="0" dirty="0">
                <a:solidFill>
                  <a:srgbClr val="FFFFFF"/>
                </a:solidFill>
                <a:latin typeface="Arial Narrow" panose="020B0606020202030204" pitchFamily="34" charset="0"/>
                <a:ea typeface="Helvetica Neue Medium"/>
                <a:cs typeface="Helvetica Neue Medium"/>
                <a:sym typeface="Helvetica Neue Medium"/>
              </a:rPr>
              <a:t>5</a:t>
            </a:r>
            <a:endParaRPr sz="1200" kern="0" dirty="0">
              <a:solidFill>
                <a:srgbClr val="FFFFFF"/>
              </a:solidFill>
              <a:latin typeface="Arial Narrow" panose="020B0606020202030204" pitchFamily="34" charset="0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0A593C3-00BE-AA07-E18F-4274CB50E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3380" y="0"/>
            <a:ext cx="382862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51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2E682BD-2FD2-84AC-E1DA-1BDB9A367C54}"/>
              </a:ext>
            </a:extLst>
          </p:cNvPr>
          <p:cNvSpPr txBox="1"/>
          <p:nvPr/>
        </p:nvSpPr>
        <p:spPr>
          <a:xfrm>
            <a:off x="0" y="-8019"/>
            <a:ext cx="12192000" cy="1291459"/>
          </a:xfrm>
          <a:prstGeom prst="rect">
            <a:avLst/>
          </a:prstGeom>
          <a:solidFill>
            <a:srgbClr val="E5F6FF">
              <a:alpha val="64706"/>
            </a:srgbClr>
          </a:solidFill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indent="508000" defTabSz="457200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CONCLUSÕES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F667D34-A64B-E55A-430B-4A729FB2154A}"/>
              </a:ext>
            </a:extLst>
          </p:cNvPr>
          <p:cNvSpPr txBox="1"/>
          <p:nvPr/>
        </p:nvSpPr>
        <p:spPr>
          <a:xfrm>
            <a:off x="407963" y="1842869"/>
            <a:ext cx="60983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Texto. </a:t>
            </a:r>
            <a:r>
              <a:rPr kumimoji="0" lang="es-E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Fonte</a:t>
            </a: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: Arial Narrow, tamaño: 24</a:t>
            </a:r>
          </a:p>
        </p:txBody>
      </p:sp>
      <p:sp>
        <p:nvSpPr>
          <p:cNvPr id="2" name="Rectángulo">
            <a:extLst>
              <a:ext uri="{FF2B5EF4-FFF2-40B4-BE49-F238E27FC236}">
                <a16:creationId xmlns:a16="http://schemas.microsoft.com/office/drawing/2014/main" id="{F19A9B48-BD0E-BB52-BECD-388F7044187C}"/>
              </a:ext>
            </a:extLst>
          </p:cNvPr>
          <p:cNvSpPr/>
          <p:nvPr/>
        </p:nvSpPr>
        <p:spPr>
          <a:xfrm>
            <a:off x="0" y="6427112"/>
            <a:ext cx="627797" cy="430888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 hangingPunct="0"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es-ES" sz="1200" kern="0" dirty="0">
                <a:solidFill>
                  <a:srgbClr val="FFFFFF"/>
                </a:solidFill>
                <a:latin typeface="Arial Narrow" panose="020B0606020202030204" pitchFamily="34" charset="0"/>
                <a:ea typeface="Helvetica Neue Medium"/>
                <a:cs typeface="Helvetica Neue Medium"/>
                <a:sym typeface="Helvetica Neue Medium"/>
              </a:rPr>
              <a:t>6</a:t>
            </a:r>
            <a:endParaRPr sz="1200" kern="0" dirty="0">
              <a:solidFill>
                <a:srgbClr val="FFFFFF"/>
              </a:solidFill>
              <a:latin typeface="Arial Narrow" panose="020B0606020202030204" pitchFamily="34" charset="0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781D884-F851-68E0-3613-ED1E948EE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3380" y="0"/>
            <a:ext cx="382862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4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2E682BD-2FD2-84AC-E1DA-1BDB9A367C54}"/>
              </a:ext>
            </a:extLst>
          </p:cNvPr>
          <p:cNvSpPr txBox="1"/>
          <p:nvPr/>
        </p:nvSpPr>
        <p:spPr>
          <a:xfrm>
            <a:off x="0" y="-8019"/>
            <a:ext cx="12192000" cy="1291459"/>
          </a:xfrm>
          <a:prstGeom prst="rect">
            <a:avLst/>
          </a:prstGeom>
          <a:solidFill>
            <a:srgbClr val="E5F6FF">
              <a:alpha val="64706"/>
            </a:srgbClr>
          </a:solidFill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indent="508000" defTabSz="457200">
              <a:defRPr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REFERÊNCIAS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F667D34-A64B-E55A-430B-4A729FB2154A}"/>
              </a:ext>
            </a:extLst>
          </p:cNvPr>
          <p:cNvSpPr txBox="1"/>
          <p:nvPr/>
        </p:nvSpPr>
        <p:spPr>
          <a:xfrm>
            <a:off x="407963" y="1842869"/>
            <a:ext cx="609834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2200">
                <a:solidFill>
                  <a:srgbClr val="000000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Texto. </a:t>
            </a:r>
            <a:r>
              <a:rPr kumimoji="0" lang="es-E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Fonte</a:t>
            </a:r>
            <a:r>
              <a:rPr kumimoji="0" lang="es-E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Book Antiqua"/>
              </a:rPr>
              <a:t>: Arial Narrow, tamaño: 24</a:t>
            </a:r>
          </a:p>
        </p:txBody>
      </p:sp>
      <p:sp>
        <p:nvSpPr>
          <p:cNvPr id="2" name="Rectángulo">
            <a:extLst>
              <a:ext uri="{FF2B5EF4-FFF2-40B4-BE49-F238E27FC236}">
                <a16:creationId xmlns:a16="http://schemas.microsoft.com/office/drawing/2014/main" id="{72FF7CE0-061A-411C-9E44-AC4F26D64674}"/>
              </a:ext>
            </a:extLst>
          </p:cNvPr>
          <p:cNvSpPr/>
          <p:nvPr/>
        </p:nvSpPr>
        <p:spPr>
          <a:xfrm>
            <a:off x="0" y="6427112"/>
            <a:ext cx="627797" cy="430888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 hangingPunct="0"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rPr lang="es-ES" sz="1200" kern="0" dirty="0">
                <a:solidFill>
                  <a:srgbClr val="FFFFFF"/>
                </a:solidFill>
                <a:latin typeface="Arial Narrow" panose="020B0606020202030204" pitchFamily="34" charset="0"/>
                <a:ea typeface="Helvetica Neue Medium"/>
                <a:cs typeface="Helvetica Neue Medium"/>
                <a:sym typeface="Helvetica Neue Medium"/>
              </a:rPr>
              <a:t>7</a:t>
            </a:r>
            <a:endParaRPr sz="1200" kern="0" dirty="0">
              <a:solidFill>
                <a:srgbClr val="FFFFFF"/>
              </a:solidFill>
              <a:latin typeface="Arial Narrow" panose="020B0606020202030204" pitchFamily="34" charset="0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80ACF18-A994-8C33-862F-E219DA8E3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3380" y="0"/>
            <a:ext cx="382862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7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24E707F-35DC-301E-7002-A58B49C46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5" y="0"/>
            <a:ext cx="4740813" cy="1606928"/>
          </a:xfrm>
          <a:prstGeom prst="rect">
            <a:avLst/>
          </a:prstGeom>
        </p:spPr>
      </p:pic>
      <p:sp>
        <p:nvSpPr>
          <p:cNvPr id="10" name="1 Título">
            <a:extLst>
              <a:ext uri="{FF2B5EF4-FFF2-40B4-BE49-F238E27FC236}">
                <a16:creationId xmlns:a16="http://schemas.microsoft.com/office/drawing/2014/main" id="{E9CC51DE-C7FB-6D73-B9E5-D1BC811B8051}"/>
              </a:ext>
            </a:extLst>
          </p:cNvPr>
          <p:cNvSpPr txBox="1">
            <a:spLocks/>
          </p:cNvSpPr>
          <p:nvPr/>
        </p:nvSpPr>
        <p:spPr>
          <a:xfrm>
            <a:off x="1023580" y="2404146"/>
            <a:ext cx="10604311" cy="1470030"/>
          </a:xfrm>
          <a:prstGeom prst="rect">
            <a:avLst/>
          </a:prstGeom>
          <a:solidFill>
            <a:srgbClr val="D1F0FF">
              <a:alpha val="64706"/>
            </a:srgbClr>
          </a:solidFill>
          <a:ln w="25400">
            <a:noFill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>
            <a:lvl1pPr marL="0" marR="762000" indent="7620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 u="none" strike="noStrike" cap="all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marR="762000" lvl="0" indent="7620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  <a:sym typeface="Arial"/>
              </a:rPr>
              <a:t>Título Arial Narrow tamaño 28</a:t>
            </a:r>
          </a:p>
        </p:txBody>
      </p:sp>
      <p:sp>
        <p:nvSpPr>
          <p:cNvPr id="12" name="2 Subtítulo">
            <a:extLst>
              <a:ext uri="{FF2B5EF4-FFF2-40B4-BE49-F238E27FC236}">
                <a16:creationId xmlns:a16="http://schemas.microsoft.com/office/drawing/2014/main" id="{ED4BD73F-F6CB-CC98-AEA1-03023AA3C8CF}"/>
              </a:ext>
            </a:extLst>
          </p:cNvPr>
          <p:cNvSpPr txBox="1">
            <a:spLocks/>
          </p:cNvSpPr>
          <p:nvPr/>
        </p:nvSpPr>
        <p:spPr>
          <a:xfrm>
            <a:off x="1023580" y="3913088"/>
            <a:ext cx="10604311" cy="767398"/>
          </a:xfrm>
          <a:prstGeom prst="rect">
            <a:avLst/>
          </a:prstGeom>
          <a:solidFill>
            <a:srgbClr val="005986">
              <a:alpha val="64706"/>
            </a:srgbClr>
          </a:solidFill>
          <a:ln w="25400">
            <a:noFill/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t">
            <a:normAutofit/>
          </a:bodyPr>
          <a:lstStyle>
            <a:lvl1pPr marL="0" marR="762000" indent="762000" algn="ctr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0" i="0" u="none" strike="noStrike" cap="none" spc="0" baseline="0">
                <a:solidFill>
                  <a:srgbClr val="FFFFFF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888888"/>
                </a:solidFill>
                <a:uFillTx/>
                <a:latin typeface="Arial Narrow" panose="020B0604020202020204" pitchFamily="34" charset="0"/>
                <a:ea typeface="+mn-ea"/>
                <a:cs typeface="Arial Narrow" panose="020B0604020202020204" pitchFamily="34" charset="0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888888"/>
                </a:solidFill>
                <a:uFillTx/>
                <a:latin typeface="Arial Narrow" panose="020B0604020202020204" pitchFamily="34" charset="0"/>
                <a:ea typeface="+mn-ea"/>
                <a:cs typeface="Arial Narrow" panose="020B0604020202020204" pitchFamily="34" charset="0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888888"/>
                </a:solidFill>
                <a:uFillTx/>
                <a:latin typeface="Arial Narrow" panose="020B0604020202020204" pitchFamily="34" charset="0"/>
                <a:ea typeface="+mn-ea"/>
                <a:cs typeface="Arial Narrow" panose="020B0604020202020204" pitchFamily="34" charset="0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rgbClr val="888888"/>
                </a:solidFill>
                <a:uFillTx/>
                <a:latin typeface="Arial Narrow" panose="020B0604020202020204" pitchFamily="34" charset="0"/>
                <a:ea typeface="+mn-ea"/>
                <a:cs typeface="Arial Narrow" panose="020B0604020202020204" pitchFamily="34" charset="0"/>
                <a:sym typeface="Calibri"/>
              </a:defRPr>
            </a:lvl5pPr>
            <a:lvl6pPr marL="2514600" marR="0" indent="-2286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000" b="0" i="0" u="none" strike="noStrike" cap="none" spc="0" baseline="0"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2971800" marR="0" indent="-228600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000" b="0" i="0" u="none" strike="noStrike" cap="none" spc="0" baseline="0"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428998" marR="0" indent="-228599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000" b="0" i="0" u="none" strike="noStrike" cap="none" spc="0" baseline="0"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3886198" marR="0" indent="-228598" algn="l" defTabSz="914400" rtl="0" latinLnBrk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000" b="0" i="0" u="none" strike="noStrike" cap="none" spc="0" baseline="0">
                <a:solidFill>
                  <a:srgbClr val="888888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marR="762000" lvl="0" indent="76200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  <a:sym typeface="Avenir Book"/>
              </a:rPr>
              <a:t>Autores  Arial Narrow tamaño 24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B51DE71-4A82-DF2B-1584-67F2EC4DBD41}"/>
              </a:ext>
            </a:extLst>
          </p:cNvPr>
          <p:cNvSpPr txBox="1"/>
          <p:nvPr/>
        </p:nvSpPr>
        <p:spPr>
          <a:xfrm>
            <a:off x="1023580" y="4721022"/>
            <a:ext cx="10604311" cy="369332"/>
          </a:xfrm>
          <a:prstGeom prst="rect">
            <a:avLst/>
          </a:prstGeom>
          <a:solidFill>
            <a:srgbClr val="E5F6FF"/>
          </a:solidFill>
          <a:ln w="12700" cap="flat">
            <a:noFill/>
            <a:miter lim="400000"/>
          </a:ln>
          <a:effectLst/>
          <a:sp3d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kern="0" dirty="0">
                <a:solidFill>
                  <a:srgbClr val="000000"/>
                </a:solidFill>
                <a:latin typeface="Arial Narrow" panose="020B0606020202030204" pitchFamily="34" charset="0"/>
                <a:cs typeface="Helvetica"/>
                <a:sym typeface="Helvetica"/>
              </a:rPr>
              <a:t>A</a:t>
            </a:r>
            <a:r>
              <a:rPr kumimoji="0" lang="es-E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Helvetica"/>
                <a:sym typeface="Helvetica"/>
              </a:rPr>
              <a:t>filiação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Helvetica"/>
                <a:sym typeface="Helvetica"/>
              </a:rPr>
              <a:t> dos autores. Arial Narrow tamaño 18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A3FB2086-0338-260C-D35A-52E296527855}"/>
              </a:ext>
            </a:extLst>
          </p:cNvPr>
          <p:cNvGraphicFramePr>
            <a:graphicFrameLocks noGrp="1"/>
          </p:cNvGraphicFramePr>
          <p:nvPr/>
        </p:nvGraphicFramePr>
        <p:xfrm>
          <a:off x="5688731" y="555584"/>
          <a:ext cx="244446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4466">
                  <a:extLst>
                    <a:ext uri="{9D8B030D-6E8A-4147-A177-3AD203B41FA5}">
                      <a16:colId xmlns:a16="http://schemas.microsoft.com/office/drawing/2014/main" val="1260535368"/>
                    </a:ext>
                  </a:extLst>
                </a:gridCol>
              </a:tblGrid>
              <a:tr h="265422"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rgbClr val="C00000"/>
                          </a:solidFill>
                        </a:rPr>
                        <a:t>Espacio destinado para el </a:t>
                      </a:r>
                    </a:p>
                    <a:p>
                      <a:r>
                        <a:rPr lang="es-ES" sz="1400" dirty="0">
                          <a:solidFill>
                            <a:srgbClr val="C00000"/>
                          </a:solidFill>
                        </a:rPr>
                        <a:t>logo institucional del participante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635980"/>
                  </a:ext>
                </a:extLst>
              </a:tr>
            </a:tbl>
          </a:graphicData>
        </a:graphic>
      </p:graphicFrame>
      <p:pic>
        <p:nvPicPr>
          <p:cNvPr id="9" name="Imagen 8" descr="Texto&#10;&#10;Descripción generada automáticamente con confianza media">
            <a:extLst>
              <a:ext uri="{FF2B5EF4-FFF2-40B4-BE49-F238E27FC236}">
                <a16:creationId xmlns:a16="http://schemas.microsoft.com/office/drawing/2014/main" id="{606A9523-D3F5-51D9-9695-59A165212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312" y="78800"/>
            <a:ext cx="3092213" cy="110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035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187</Words>
  <Application>Microsoft Office PowerPoint</Application>
  <PresentationFormat>Panorámica</PresentationFormat>
  <Paragraphs>42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Celia Montesdeoca Ramírez</dc:creator>
  <cp:lastModifiedBy>Daniela Celia Montesdeoca Ramírez</cp:lastModifiedBy>
  <cp:revision>20</cp:revision>
  <dcterms:created xsi:type="dcterms:W3CDTF">2023-03-04T18:06:41Z</dcterms:created>
  <dcterms:modified xsi:type="dcterms:W3CDTF">2023-03-17T14:11:44Z</dcterms:modified>
</cp:coreProperties>
</file>